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2" r:id="rId5"/>
    <p:sldId id="260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28E6E-86E0-4F78-9B50-C4B4C71EF828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FDD43-D4C5-4ECE-8BF8-BB0AA96848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3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FDD43-D4C5-4ECE-8BF8-BB0AA96848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33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763E-1D3E-457D-99CE-1043BBD51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40E3A-5048-4B58-842E-1B0F6BD27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2E4A9-5666-41E9-888A-0A2CA0B0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22B7-2B1F-4AA3-BBF5-19FB98FC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FCE8-E986-49CC-84FF-D49107DC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72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CE21-0B7D-4AFF-A0C5-CC3DD50C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5866-2D1B-444D-9B11-9B58718E4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C408-0A13-4B46-B97C-B23A70EC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1BFA-32FB-4119-A11A-B579F0D4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20DEF-EE65-4F00-852B-090919FD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4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6FD1D-FD39-409F-9249-BD8FC2FE8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4A9C-EDAA-4353-A86D-1E210EDF5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728D-488E-4233-9B1F-220CB9D4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926F-B855-4858-A5AC-70CB89BB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4D7A7-2231-4E27-A962-3896059B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25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9ADC-535E-45CE-814F-AB6D3DDB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16A5-63CE-4B14-86A4-1493A4B40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EDD7B-F408-4946-B2AD-A6B10D74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AFE0D-36B4-4117-9940-274D0A83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69E8-4C6A-45FD-8982-962794A2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63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60BF-75CB-452E-B117-124CA91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69132-F656-46D8-8811-C6226489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B316-86D1-4D42-B25D-7B6D9159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37D2-C41B-46FD-9FA8-5162E8FE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1861-BEB5-48B1-9865-6B0E1732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5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D0BF-0022-470E-A2BE-ACA79CED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92A1-FE1F-46A3-90CC-27A7D6682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542C6-F1E7-49BD-802C-D556430CD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2C14-17A5-4EB8-BDBF-925F33C0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B08A-597A-4519-91D7-DA124843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0F963-515A-4893-ADC9-E8C780BC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4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545D-CBC4-4000-BD2B-24A5F385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B069A-E45D-423E-B921-6DC1E766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FF396-888D-485E-9DF5-AA3CBB7F1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FE2D6-AFAE-4FFE-84D3-067925D25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56762-D403-4EEB-9F17-99CB54584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6C92D-CA56-4D2B-9571-1FEA301C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D4ECD8-FF30-4B99-937E-7594671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09821-8E8B-4C17-B66D-AFF0102D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CD73-D813-480F-9CE5-D311775C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7349C-936C-484B-9052-F8EFD935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4D66E-AEDB-41A7-AAD5-8E06A2E2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4DD23-433B-4C02-B1EC-09F202E4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58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DFF76-4386-4968-A4AF-B89411C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85CAE-35A9-4BC7-995D-336D6AEA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CB6E-0AE3-44FD-AC3E-34BD660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19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5EB5-977F-4E59-B9B7-33F6607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AB48-94CA-4742-A0D0-BBA7CC10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3FDB-9F83-45FD-AFA2-69E0EB2BC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FCE18-6275-4F44-90C5-A56F139E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05066-F0D7-415A-BA13-700A5219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EF33C-4F60-4182-8948-7AABBB5A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62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C195-074B-456C-A3A5-7505E1F8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46711E-790E-4388-9177-045712676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E05C5-170E-4E9C-AF8A-60820664B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203BB-7EDE-4A94-871C-BAF98CA2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DCE6-B045-4219-A53D-DF8F8CF4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9772-997C-466F-9847-A0363080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444F-81D8-4680-A85B-796E2759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2624-F726-4BD8-BA79-1EDF2D2C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DD55F-A6C6-410B-BB1D-7591C5725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9B48-3421-4B3E-A83E-68A345B9C0F2}" type="datetimeFigureOut">
              <a:rPr lang="ru-RU" smtClean="0"/>
              <a:t>28.10.2024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9DC82-13B6-445F-8326-9461DA341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CC859-6A83-4555-880E-C392C896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8835F-F4D7-42A2-8498-98C83EA173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5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16.png"/><Relationship Id="rId2" Type="http://schemas.openxmlformats.org/officeDocument/2006/relationships/image" Target="../media/image2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6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00DB-48C9-42E7-B172-19483EDD6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8A3CC-09E3-44F3-85B2-BF63353A7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7005-E66C-4AFC-A53E-99F3DDE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4" y="142710"/>
            <a:ext cx="11833964" cy="5115090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DFC1388-D35E-48DE-9D4E-4F52D5849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1990625" cy="1457490"/>
          </a:xfrm>
          <a:prstGeom prst="rect">
            <a:avLst/>
          </a:prstGeom>
        </p:spPr>
      </p:pic>
      <p:pic>
        <p:nvPicPr>
          <p:cNvPr id="14" name="Picture 13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BFD72710-C3E7-4C80-97A0-00CBD9677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5" y="5241586"/>
            <a:ext cx="1855570" cy="1616413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867F0A5-1730-46E9-93FD-367016F18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96" y="5328190"/>
            <a:ext cx="2041951" cy="1495070"/>
          </a:xfrm>
          <a:prstGeom prst="rect">
            <a:avLst/>
          </a:prstGeom>
        </p:spPr>
      </p:pic>
      <p:pic>
        <p:nvPicPr>
          <p:cNvPr id="18" name="Picture 17" descr="A graph of 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BB4A04A7-A506-4F4C-A3F8-5EF5F3E0B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26" y="5341234"/>
            <a:ext cx="1899327" cy="1413466"/>
          </a:xfrm>
          <a:prstGeom prst="rect">
            <a:avLst/>
          </a:prstGeom>
        </p:spPr>
      </p:pic>
      <p:pic>
        <p:nvPicPr>
          <p:cNvPr id="20" name="Picture 1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3EA9C1D-4D34-4D93-8D16-74BF2A7C5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47" y="5341234"/>
            <a:ext cx="1999467" cy="1463964"/>
          </a:xfrm>
          <a:prstGeom prst="rect">
            <a:avLst/>
          </a:prstGeom>
        </p:spPr>
      </p:pic>
      <p:pic>
        <p:nvPicPr>
          <p:cNvPr id="22" name="Picture 2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314E441-6640-46BF-9F2D-FDED0B8E6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14" y="5384036"/>
            <a:ext cx="1982572" cy="1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9E10-53B5-4C90-86C6-4195A285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03F7-952B-43D5-9DAD-BDEE3C56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6750F-CC21-44C2-A5FB-2A8BE69E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70" y="354012"/>
            <a:ext cx="7113149" cy="6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745B-84E7-42F3-ABD1-EB7321CC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climate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6D1B2-E5E3-42AB-98E2-94FB9F14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31" y="2599790"/>
            <a:ext cx="5194414" cy="370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1B387-8EE5-4271-9D9D-445CC71B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8" y="2365001"/>
            <a:ext cx="5013073" cy="3790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0B131-B557-45AC-94D2-E1A54AE848AF}"/>
              </a:ext>
            </a:extLst>
          </p:cNvPr>
          <p:cNvSpPr txBox="1"/>
          <p:nvPr/>
        </p:nvSpPr>
        <p:spPr>
          <a:xfrm>
            <a:off x="2754084" y="1732734"/>
            <a:ext cx="86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                                                                                                                           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97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752" y="587022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14" name="Picture 13" descr="A screen shot of a map&#10;&#10;Description automatically generated">
            <a:extLst>
              <a:ext uri="{FF2B5EF4-FFF2-40B4-BE49-F238E27FC236}">
                <a16:creationId xmlns:a16="http://schemas.microsoft.com/office/drawing/2014/main" id="{BE015C0B-1103-42FC-BEED-DAF81D17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835908"/>
            <a:ext cx="1446847" cy="1174819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399DE984-4B77-4E98-B8EC-A00B4689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03" y="5411943"/>
            <a:ext cx="1492230" cy="1144219"/>
          </a:xfrm>
          <a:prstGeom prst="rect">
            <a:avLst/>
          </a:prstGeom>
        </p:spPr>
      </p:pic>
      <p:pic>
        <p:nvPicPr>
          <p:cNvPr id="22" name="Picture 21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7EC91756-D153-43C5-822A-70C5A35C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00" y="767087"/>
            <a:ext cx="1711642" cy="1312460"/>
          </a:xfrm>
          <a:prstGeom prst="rect">
            <a:avLst/>
          </a:prstGeom>
        </p:spPr>
      </p:pic>
      <p:pic>
        <p:nvPicPr>
          <p:cNvPr id="25" name="Picture 24" descr="A map of the world&#10;&#10;Description automatically generated">
            <a:extLst>
              <a:ext uri="{FF2B5EF4-FFF2-40B4-BE49-F238E27FC236}">
                <a16:creationId xmlns:a16="http://schemas.microsoft.com/office/drawing/2014/main" id="{DE1462F0-B780-4872-AFE9-3370C4883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98" y="2259613"/>
            <a:ext cx="1711643" cy="1312461"/>
          </a:xfrm>
          <a:prstGeom prst="rect">
            <a:avLst/>
          </a:prstGeom>
        </p:spPr>
      </p:pic>
      <p:pic>
        <p:nvPicPr>
          <p:cNvPr id="27" name="Picture 26" descr="A screenshot of a weather map&#10;&#10;Description automatically generated">
            <a:extLst>
              <a:ext uri="{FF2B5EF4-FFF2-40B4-BE49-F238E27FC236}">
                <a16:creationId xmlns:a16="http://schemas.microsoft.com/office/drawing/2014/main" id="{82E5D8C3-9726-4484-93DA-2574E2DBB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02" y="3799937"/>
            <a:ext cx="1630166" cy="1249986"/>
          </a:xfrm>
          <a:prstGeom prst="rect">
            <a:avLst/>
          </a:prstGeom>
        </p:spPr>
      </p:pic>
      <p:pic>
        <p:nvPicPr>
          <p:cNvPr id="29" name="Picture 28" descr="A map of the united states&#10;&#10;Description automatically generated">
            <a:extLst>
              <a:ext uri="{FF2B5EF4-FFF2-40B4-BE49-F238E27FC236}">
                <a16:creationId xmlns:a16="http://schemas.microsoft.com/office/drawing/2014/main" id="{CA58AF56-86E9-41C8-9D38-4529691B6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09" y="5352243"/>
            <a:ext cx="1570088" cy="1203919"/>
          </a:xfrm>
          <a:prstGeom prst="rect">
            <a:avLst/>
          </a:prstGeom>
        </p:spPr>
      </p:pic>
      <p:pic>
        <p:nvPicPr>
          <p:cNvPr id="33" name="Picture 32" descr="A screen shot of a map&#10;&#10;Description automatically generated">
            <a:extLst>
              <a:ext uri="{FF2B5EF4-FFF2-40B4-BE49-F238E27FC236}">
                <a16:creationId xmlns:a16="http://schemas.microsoft.com/office/drawing/2014/main" id="{03A2DE77-1933-46DA-91BB-695966E09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741368"/>
            <a:ext cx="1544962" cy="1352101"/>
          </a:xfrm>
          <a:prstGeom prst="rect">
            <a:avLst/>
          </a:prstGeom>
        </p:spPr>
      </p:pic>
      <p:pic>
        <p:nvPicPr>
          <p:cNvPr id="35" name="Picture 34" descr="A map of the north america&#10;&#10;Description automatically generated with medium confidence">
            <a:extLst>
              <a:ext uri="{FF2B5EF4-FFF2-40B4-BE49-F238E27FC236}">
                <a16:creationId xmlns:a16="http://schemas.microsoft.com/office/drawing/2014/main" id="{06D1D56A-CC4C-4A6E-9DF9-BA36FED0E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2219972"/>
            <a:ext cx="1499668" cy="1312461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B400D414-9100-47A1-AC51-F317FD208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94" y="5365498"/>
            <a:ext cx="1688506" cy="1296709"/>
          </a:xfrm>
          <a:prstGeom prst="rect">
            <a:avLst/>
          </a:prstGeom>
        </p:spPr>
      </p:pic>
      <p:pic>
        <p:nvPicPr>
          <p:cNvPr id="39" name="Picture 38" descr="A map of different colors&#10;&#10;Description automatically generated">
            <a:extLst>
              <a:ext uri="{FF2B5EF4-FFF2-40B4-BE49-F238E27FC236}">
                <a16:creationId xmlns:a16="http://schemas.microsoft.com/office/drawing/2014/main" id="{21A04A76-A22D-459D-AC36-AC049A281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43" y="2254180"/>
            <a:ext cx="1622813" cy="1174820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3AAEC8DF-A6FE-42A4-B3CC-B950BAF2DF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43" y="741368"/>
            <a:ext cx="1713612" cy="1240553"/>
          </a:xfrm>
          <a:prstGeom prst="rect">
            <a:avLst/>
          </a:prstGeom>
        </p:spPr>
      </p:pic>
      <p:pic>
        <p:nvPicPr>
          <p:cNvPr id="43" name="Picture 42" descr="A map of the weather&#10;&#10;Description automatically generated">
            <a:extLst>
              <a:ext uri="{FF2B5EF4-FFF2-40B4-BE49-F238E27FC236}">
                <a16:creationId xmlns:a16="http://schemas.microsoft.com/office/drawing/2014/main" id="{07CEBEF6-D1F8-4352-AC47-4F919C80F6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34" y="3882751"/>
            <a:ext cx="1670294" cy="1084359"/>
          </a:xfrm>
          <a:prstGeom prst="rect">
            <a:avLst/>
          </a:prstGeom>
        </p:spPr>
      </p:pic>
      <p:pic>
        <p:nvPicPr>
          <p:cNvPr id="45" name="Picture 44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970EC3-8AD8-4FD9-B468-B3CCBA9E0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31" y="5487387"/>
            <a:ext cx="1622813" cy="1174820"/>
          </a:xfrm>
          <a:prstGeom prst="rect">
            <a:avLst/>
          </a:prstGeom>
        </p:spPr>
      </p:pic>
      <p:pic>
        <p:nvPicPr>
          <p:cNvPr id="47" name="Picture 46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5952F0C2-F604-413E-8914-6DC33A5EB8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2" y="537878"/>
            <a:ext cx="1412541" cy="1368464"/>
          </a:xfrm>
          <a:prstGeom prst="rect">
            <a:avLst/>
          </a:prstGeom>
        </p:spPr>
      </p:pic>
      <p:pic>
        <p:nvPicPr>
          <p:cNvPr id="49" name="Picture 48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B5B953CC-92D5-4245-BB46-F3392FCB2B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" y="1981921"/>
            <a:ext cx="1200664" cy="1163199"/>
          </a:xfrm>
          <a:prstGeom prst="rect">
            <a:avLst/>
          </a:prstGeom>
        </p:spPr>
      </p:pic>
      <p:pic>
        <p:nvPicPr>
          <p:cNvPr id="51" name="Picture 50" descr="A map of the united states&#10;&#10;Description automatically generated">
            <a:extLst>
              <a:ext uri="{FF2B5EF4-FFF2-40B4-BE49-F238E27FC236}">
                <a16:creationId xmlns:a16="http://schemas.microsoft.com/office/drawing/2014/main" id="{34FF71CB-83B6-4D16-8E34-287838EB86C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" y="3275238"/>
            <a:ext cx="1322077" cy="1280823"/>
          </a:xfrm>
          <a:prstGeom prst="rect">
            <a:avLst/>
          </a:prstGeom>
        </p:spPr>
      </p:pic>
      <p:pic>
        <p:nvPicPr>
          <p:cNvPr id="53" name="Picture 52" descr="A map of the north and the north&#10;&#10;Description automatically generated with medium confidence">
            <a:extLst>
              <a:ext uri="{FF2B5EF4-FFF2-40B4-BE49-F238E27FC236}">
                <a16:creationId xmlns:a16="http://schemas.microsoft.com/office/drawing/2014/main" id="{C107E0FD-40F9-4F35-B883-62A05F811B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" y="4686179"/>
            <a:ext cx="1344003" cy="1302065"/>
          </a:xfrm>
          <a:prstGeom prst="rect">
            <a:avLst/>
          </a:prstGeom>
        </p:spPr>
      </p:pic>
      <p:pic>
        <p:nvPicPr>
          <p:cNvPr id="55" name="Picture 54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33DE2225-875C-4CEF-9D17-FB8BACF65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54" y="5365498"/>
            <a:ext cx="1504892" cy="13684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7D9F1C9-034C-4429-88A6-03D5109147B7}"/>
              </a:ext>
            </a:extLst>
          </p:cNvPr>
          <p:cNvSpPr txBox="1"/>
          <p:nvPr/>
        </p:nvSpPr>
        <p:spPr>
          <a:xfrm>
            <a:off x="85943" y="-6626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2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931-55E8-4E9E-86F4-C2E30911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44" y="195792"/>
            <a:ext cx="10995377" cy="39123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FIN        APA        PUR        KHA        CHO        BIL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5735-7153-4E5C-B622-B3BC65C15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4158"/>
            <a:ext cx="1072444" cy="6183842"/>
          </a:xfrm>
        </p:spPr>
        <p:txBody>
          <a:bodyPr/>
          <a:lstStyle/>
          <a:p>
            <a:r>
              <a:rPr lang="en-US" dirty="0"/>
              <a:t>Jun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Jul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Jun-</a:t>
            </a:r>
          </a:p>
          <a:p>
            <a:r>
              <a:rPr lang="en-US" dirty="0"/>
              <a:t>Sept</a:t>
            </a:r>
            <a:endParaRPr lang="ru-RU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9C51A08-E0C9-43D7-9CF4-B918D935B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33" y="760588"/>
            <a:ext cx="1440367" cy="1042740"/>
          </a:xfrm>
          <a:prstGeom prst="rect">
            <a:avLst/>
          </a:prstGeom>
        </p:spPr>
      </p:pic>
      <p:pic>
        <p:nvPicPr>
          <p:cNvPr id="7" name="Picture 6" descr="A map of different colors&#10;&#10;Description automatically generated">
            <a:extLst>
              <a:ext uri="{FF2B5EF4-FFF2-40B4-BE49-F238E27FC236}">
                <a16:creationId xmlns:a16="http://schemas.microsoft.com/office/drawing/2014/main" id="{BF770EB7-C906-4BC3-B6AC-2C1E390B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26" y="2446020"/>
            <a:ext cx="1357819" cy="982980"/>
          </a:xfrm>
          <a:prstGeom prst="rect">
            <a:avLst/>
          </a:prstGeom>
        </p:spPr>
      </p:pic>
      <p:pic>
        <p:nvPicPr>
          <p:cNvPr id="9" name="Picture 8" descr="A map of the weather&#10;&#10;Description automatically generated">
            <a:extLst>
              <a:ext uri="{FF2B5EF4-FFF2-40B4-BE49-F238E27FC236}">
                <a16:creationId xmlns:a16="http://schemas.microsoft.com/office/drawing/2014/main" id="{0331963F-5E26-4ABF-8FCF-B16FE632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4071693"/>
            <a:ext cx="1514135" cy="982980"/>
          </a:xfrm>
          <a:prstGeom prst="rect">
            <a:avLst/>
          </a:prstGeom>
        </p:spPr>
      </p:pic>
      <p:pic>
        <p:nvPicPr>
          <p:cNvPr id="11" name="Picture 10" descr="A map of the north and the united states&#10;&#10;Description automatically generated">
            <a:extLst>
              <a:ext uri="{FF2B5EF4-FFF2-40B4-BE49-F238E27FC236}">
                <a16:creationId xmlns:a16="http://schemas.microsoft.com/office/drawing/2014/main" id="{50C7C2DB-009F-43B2-BA3A-22DDDBACD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57" y="5653566"/>
            <a:ext cx="1431588" cy="1036384"/>
          </a:xfrm>
          <a:prstGeom prst="rect">
            <a:avLst/>
          </a:prstGeom>
        </p:spPr>
      </p:pic>
      <p:pic>
        <p:nvPicPr>
          <p:cNvPr id="13" name="Picture 12" descr="A map of a weather forecast&#10;&#10;Description automatically generated with medium confidence">
            <a:extLst>
              <a:ext uri="{FF2B5EF4-FFF2-40B4-BE49-F238E27FC236}">
                <a16:creationId xmlns:a16="http://schemas.microsoft.com/office/drawing/2014/main" id="{86DFAC24-AA69-4F24-8F41-FDEB7357C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674158"/>
            <a:ext cx="1523083" cy="1169670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3595489D-116A-44A5-A92E-569415740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2259330"/>
            <a:ext cx="1523083" cy="1169670"/>
          </a:xfrm>
          <a:prstGeom prst="rect">
            <a:avLst/>
          </a:prstGeom>
        </p:spPr>
      </p:pic>
      <p:pic>
        <p:nvPicPr>
          <p:cNvPr id="17" name="Picture 16" descr="A map of the sun&#10;&#10;Description automatically generated">
            <a:extLst>
              <a:ext uri="{FF2B5EF4-FFF2-40B4-BE49-F238E27FC236}">
                <a16:creationId xmlns:a16="http://schemas.microsoft.com/office/drawing/2014/main" id="{1F85BDED-CAE6-47BA-8F32-3B0BE574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9" y="3938555"/>
            <a:ext cx="1523083" cy="1169670"/>
          </a:xfrm>
          <a:prstGeom prst="rect">
            <a:avLst/>
          </a:prstGeom>
        </p:spPr>
      </p:pic>
      <p:pic>
        <p:nvPicPr>
          <p:cNvPr id="19" name="Picture 18" descr="A map of the world&#10;&#10;Description automatically generated">
            <a:extLst>
              <a:ext uri="{FF2B5EF4-FFF2-40B4-BE49-F238E27FC236}">
                <a16:creationId xmlns:a16="http://schemas.microsoft.com/office/drawing/2014/main" id="{48287D1F-A23F-4AAA-81FA-226087FD0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38" y="5615898"/>
            <a:ext cx="1411641" cy="1084087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A1981237-5AEB-4C7B-AADF-25F1806C2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29" y="2104918"/>
            <a:ext cx="1366729" cy="1324081"/>
          </a:xfrm>
          <a:prstGeom prst="rect">
            <a:avLst/>
          </a:prstGeom>
        </p:spPr>
      </p:pic>
      <p:pic>
        <p:nvPicPr>
          <p:cNvPr id="23" name="Picture 22" descr="A map of the north and the north&#10;&#10;Description automatically generated">
            <a:extLst>
              <a:ext uri="{FF2B5EF4-FFF2-40B4-BE49-F238E27FC236}">
                <a16:creationId xmlns:a16="http://schemas.microsoft.com/office/drawing/2014/main" id="{CED51026-4650-4E64-8DED-14ECBE15B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" y="5225308"/>
            <a:ext cx="1456084" cy="1324082"/>
          </a:xfrm>
          <a:prstGeom prst="rect">
            <a:avLst/>
          </a:prstGeom>
        </p:spPr>
      </p:pic>
      <p:pic>
        <p:nvPicPr>
          <p:cNvPr id="31" name="Picture 30" descr="A map of the united states&#10;&#10;Description automatically generated">
            <a:extLst>
              <a:ext uri="{FF2B5EF4-FFF2-40B4-BE49-F238E27FC236}">
                <a16:creationId xmlns:a16="http://schemas.microsoft.com/office/drawing/2014/main" id="{574F534E-4B8B-4A6B-B67F-C45CFEA57A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27" y="2104917"/>
            <a:ext cx="1366729" cy="1324082"/>
          </a:xfrm>
          <a:prstGeom prst="rect">
            <a:avLst/>
          </a:prstGeom>
        </p:spPr>
      </p:pic>
      <p:pic>
        <p:nvPicPr>
          <p:cNvPr id="33" name="Picture 32" descr="A map of the world&#10;&#10;Description automatically generated">
            <a:extLst>
              <a:ext uri="{FF2B5EF4-FFF2-40B4-BE49-F238E27FC236}">
                <a16:creationId xmlns:a16="http://schemas.microsoft.com/office/drawing/2014/main" id="{631D1B86-A328-4E97-AFBD-9E20A1E9AA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2" y="3622811"/>
            <a:ext cx="1445931" cy="1324083"/>
          </a:xfrm>
          <a:prstGeom prst="rect">
            <a:avLst/>
          </a:prstGeom>
        </p:spPr>
      </p:pic>
      <p:pic>
        <p:nvPicPr>
          <p:cNvPr id="35" name="Picture 34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692AA06F-F981-43AB-86FF-E4A5DED1A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1" y="693930"/>
            <a:ext cx="1523083" cy="1167877"/>
          </a:xfrm>
          <a:prstGeom prst="rect">
            <a:avLst/>
          </a:prstGeom>
        </p:spPr>
      </p:pic>
      <p:pic>
        <p:nvPicPr>
          <p:cNvPr id="37" name="Picture 36" descr="A map of the world&#10;&#10;Description automatically generated">
            <a:extLst>
              <a:ext uri="{FF2B5EF4-FFF2-40B4-BE49-F238E27FC236}">
                <a16:creationId xmlns:a16="http://schemas.microsoft.com/office/drawing/2014/main" id="{58A9BE93-4448-48F7-BAAF-4F1BA9FBFA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2259330"/>
            <a:ext cx="1541443" cy="1181955"/>
          </a:xfrm>
          <a:prstGeom prst="rect">
            <a:avLst/>
          </a:prstGeom>
        </p:spPr>
      </p:pic>
      <p:pic>
        <p:nvPicPr>
          <p:cNvPr id="39" name="Picture 38" descr="A screenshot of a weather map&#10;&#10;Description automatically generated">
            <a:extLst>
              <a:ext uri="{FF2B5EF4-FFF2-40B4-BE49-F238E27FC236}">
                <a16:creationId xmlns:a16="http://schemas.microsoft.com/office/drawing/2014/main" id="{729DCFDC-2465-4E31-A6D4-39A0B4A0A5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64" y="3840267"/>
            <a:ext cx="1653605" cy="1267958"/>
          </a:xfrm>
          <a:prstGeom prst="rect">
            <a:avLst/>
          </a:prstGeom>
        </p:spPr>
      </p:pic>
      <p:pic>
        <p:nvPicPr>
          <p:cNvPr id="41" name="Picture 40" descr="A map of the united states&#10;&#10;Description automatically generated">
            <a:extLst>
              <a:ext uri="{FF2B5EF4-FFF2-40B4-BE49-F238E27FC236}">
                <a16:creationId xmlns:a16="http://schemas.microsoft.com/office/drawing/2014/main" id="{A408667A-574B-4015-BAD0-F937D1F912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0" y="5579905"/>
            <a:ext cx="1456084" cy="1116503"/>
          </a:xfrm>
          <a:prstGeom prst="rect">
            <a:avLst/>
          </a:prstGeom>
        </p:spPr>
      </p:pic>
      <p:pic>
        <p:nvPicPr>
          <p:cNvPr id="43" name="Picture 42" descr="A screen shot of a map&#10;&#10;Description automatically generated">
            <a:extLst>
              <a:ext uri="{FF2B5EF4-FFF2-40B4-BE49-F238E27FC236}">
                <a16:creationId xmlns:a16="http://schemas.microsoft.com/office/drawing/2014/main" id="{AF5F68F1-2FA7-4407-84C4-64C09D79FF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55" y="643889"/>
            <a:ext cx="1561552" cy="1267958"/>
          </a:xfrm>
          <a:prstGeom prst="rect">
            <a:avLst/>
          </a:prstGeom>
        </p:spPr>
      </p:pic>
      <p:pic>
        <p:nvPicPr>
          <p:cNvPr id="45" name="Picture 44" descr="A screenshot of a graph&#10;&#10;Description automatically generated">
            <a:extLst>
              <a:ext uri="{FF2B5EF4-FFF2-40B4-BE49-F238E27FC236}">
                <a16:creationId xmlns:a16="http://schemas.microsoft.com/office/drawing/2014/main" id="{CC058462-AB7D-460E-AB1A-491EB52CCC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532" y="5499034"/>
            <a:ext cx="1561552" cy="11973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B174B3-DD81-4FF3-94BF-9BEB71B98D8D}"/>
              </a:ext>
            </a:extLst>
          </p:cNvPr>
          <p:cNvSpPr txBox="1"/>
          <p:nvPr/>
        </p:nvSpPr>
        <p:spPr>
          <a:xfrm>
            <a:off x="0" y="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TR Chron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19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5693-628A-498C-AD7A-16B953C8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952" y="377073"/>
            <a:ext cx="5476103" cy="5987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moving daily correlations </a:t>
            </a:r>
            <a:br>
              <a:rPr lang="en-US" sz="2000" dirty="0"/>
            </a:br>
            <a:r>
              <a:rPr lang="en-US" sz="2000" dirty="0"/>
              <a:t>T</a:t>
            </a:r>
            <a:br>
              <a:rPr lang="ru-RU" sz="2000" dirty="0"/>
            </a:br>
            <a:endParaRPr lang="ru-RU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45FA5-53BD-42FF-9136-F7E58683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05" y="2097624"/>
            <a:ext cx="4644094" cy="2773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9854A-A2D7-4DA8-BF58-78FC3EBE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986413"/>
            <a:ext cx="5035540" cy="2773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7810C-1BA5-407A-B4C9-75AFBE769D7D}"/>
              </a:ext>
            </a:extLst>
          </p:cNvPr>
          <p:cNvSpPr txBox="1"/>
          <p:nvPr/>
        </p:nvSpPr>
        <p:spPr>
          <a:xfrm>
            <a:off x="3234997" y="1286753"/>
            <a:ext cx="626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                                                                                                           P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AF68C-C949-4630-903A-06353F55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2" y="975775"/>
            <a:ext cx="10334990" cy="56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9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3E93-63E1-46F8-A8D8-293D8204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82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9AEE3-BD52-4E99-9AFD-E7F61A5EF7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91" y="735837"/>
            <a:ext cx="2446662" cy="1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104DA-7624-484A-9977-894456A1D8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602891"/>
            <a:ext cx="2540369" cy="151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A4D72-E2BF-408B-8C74-DF173DBC10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1" y="3011780"/>
            <a:ext cx="3010359" cy="139334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B45C8-0686-46AD-B480-09A77DB84BF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3186442"/>
            <a:ext cx="2780672" cy="12186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7776B-1A2B-4F7F-B8BD-E8ABCF716F6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6" y="5283989"/>
            <a:ext cx="2706640" cy="139334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DED63-19F1-4915-9DDD-444A282C94D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13" y="5142365"/>
            <a:ext cx="2882901" cy="1393349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E8AF99-FF50-4E00-B2F6-5BC0AB917040}"/>
              </a:ext>
            </a:extLst>
          </p:cNvPr>
          <p:cNvSpPr txBox="1"/>
          <p:nvPr/>
        </p:nvSpPr>
        <p:spPr>
          <a:xfrm>
            <a:off x="2533918" y="1892301"/>
            <a:ext cx="54797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     </a:t>
            </a:r>
            <a:r>
              <a:rPr lang="ru-RU" dirty="0"/>
              <a:t> </a:t>
            </a:r>
            <a:r>
              <a:rPr lang="en-US" dirty="0"/>
              <a:t>                                                                   APA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PUR                                                                    KHA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                                                                      BIL</a:t>
            </a:r>
            <a:endParaRPr lang="ru-RU" dirty="0"/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839DC0-334C-4B53-862E-1D9F4F9A5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1" y="5142365"/>
            <a:ext cx="1854319" cy="1360311"/>
          </a:xfrm>
          <a:prstGeom prst="rect">
            <a:avLst/>
          </a:prstGeom>
        </p:spPr>
      </p:pic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66910A3-38CB-4093-BB84-919442C1D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969" y="3186442"/>
            <a:ext cx="2074890" cy="1522120"/>
          </a:xfrm>
          <a:prstGeom prst="rect">
            <a:avLst/>
          </a:prstGeom>
        </p:spPr>
      </p:pic>
      <p:pic>
        <p:nvPicPr>
          <p:cNvPr id="19" name="Picture 18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CE5F5F4-951C-49AA-BE80-D0987DE361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5115120"/>
            <a:ext cx="2151739" cy="1578495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9D62DD-4967-4D07-82E2-39B90637B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38" y="2919206"/>
            <a:ext cx="2151739" cy="1578496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5CA2D5-3CBA-4BA0-BE0A-FF1EF79291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92" y="458631"/>
            <a:ext cx="2151739" cy="1578496"/>
          </a:xfrm>
          <a:prstGeom prst="rect">
            <a:avLst/>
          </a:prstGeom>
        </p:spPr>
      </p:pic>
      <p:pic>
        <p:nvPicPr>
          <p:cNvPr id="25" name="Picture 2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8E7645-C261-4AF3-9CCB-BA9889C6C3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60" y="599549"/>
            <a:ext cx="2074890" cy="1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07F8-0D7E-4646-AB7F-A2BF5788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EBC7-F68A-44D9-81C0-6B5BDA20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3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53</Words>
  <Application>Microsoft Office PowerPoint</Application>
  <PresentationFormat>Widescreen</PresentationFormat>
  <Paragraphs>49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climate response</vt:lpstr>
      <vt:lpstr>     FIN        APA        PUR        KHA        CHO        BIL</vt:lpstr>
      <vt:lpstr>     FIN        APA        PUR        KHA        CHO        BIL</vt:lpstr>
      <vt:lpstr>moving daily correlations  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Кристина</dc:creator>
  <cp:lastModifiedBy>Кристина</cp:lastModifiedBy>
  <cp:revision>17</cp:revision>
  <dcterms:created xsi:type="dcterms:W3CDTF">2024-10-28T08:41:31Z</dcterms:created>
  <dcterms:modified xsi:type="dcterms:W3CDTF">2024-10-28T14:13:32Z</dcterms:modified>
</cp:coreProperties>
</file>